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23654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dirnossxoli1</dc:creator>
  <cp:lastModifiedBy>ΑΝΑΣΤΑΣΙΑ ΧΑΤΖΟΓΛΟΥ</cp:lastModifiedBy>
  <cp:revision>1</cp:revision>
  <dcterms:created xsi:type="dcterms:W3CDTF">2024-03-06T15:28:19Z</dcterms:created>
  <dcterms:modified xsi:type="dcterms:W3CDTF">2024-03-07T11:17:01Z</dcterms:modified>
</cp:coreProperties>
</file>